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6" r:id="rId5"/>
    <p:sldId id="1155" r:id="rId6"/>
    <p:sldId id="1157" r:id="rId7"/>
    <p:sldId id="115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介绍了当代体育的重要性及对学生的新要求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以及不同学生对此的不同态度。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51" y="896997"/>
            <a:ext cx="10619910" cy="13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 about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and more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new rule that students need to run 1,500 meters every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998862" y="1287344"/>
            <a:ext cx="626469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14686" y="2871520"/>
            <a:ext cx="2927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becomes/is becoming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303568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考查动词。句意：体育（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）变得越来越重要。根据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a new rule that students need to run 1,500 meters every 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有一项新规定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学生每天需要跑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这里指的是体育变得越来越重要。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day”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句子应用一般现在时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谓语动词用第三人称单数形式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也可以用现在进行时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表示正在变得越来越重要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becoming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becomes/is becoming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 about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 is from Dalian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13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 the new rule is a good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students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 rule because they seldom run in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think that they may not feel refreshed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神清气爽的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running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Liu Lei thinks running can help them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strong body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998862" y="873551"/>
            <a:ext cx="626469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3543399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worried about/worrying about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1150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动词词组。句意：许多学生担心这项新规定。空前已给出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可以考虑后接形容词或动词现在分词。故填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 about/worrying 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97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 about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 is from Dalian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13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 the new rule is a good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students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 rule because they seldom run in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think that they may not feel refreshed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神清气爽的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running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Liu Lei thinks running can help them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strong body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998862" y="873551"/>
            <a:ext cx="626469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615407"/>
            <a:ext cx="115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relaxed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考查形容词。句意：一些学生认为跑步后他们可能不会感到神清气爽或放松。根据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refreshed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,relaxed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”,feel relaxed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感到放松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96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 about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 is from Dalian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13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 the new rule is a good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students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 rule because they seldom run in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think that they may not feel refreshed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神清气爽的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running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Liu Lei thinks running can help them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strong body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998862" y="748119"/>
            <a:ext cx="626469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447584"/>
            <a:ext cx="1362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However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86104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考查副词。句意：然而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刘磊认为跑步可以帮助他们锻炼强壮的身体。根据上文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students think that they may not feel refreshed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神清气爽的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relaxed after running.”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“Liu Lei thinks running can help them build a strong body.”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刘磊认为跑步可以帮助他们锻炼强壮的身体。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上下文之间为转折关系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10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 about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 is from Dalian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13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 the new rule is a good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students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 rule because they seldom run in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think that they may not feel refreshed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神清气爽的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running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Liu Lei thinks running can help them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strong body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998862" y="873551"/>
            <a:ext cx="626469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5980" y="3615407"/>
            <a:ext cx="1972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build/to build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考查动词。根据固定搭配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 sb do sth/help sb to do sth”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build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build/to build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90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405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2025-09-17T17:02:20Z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